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5" r:id="rId1"/>
  </p:sldMasterIdLst>
  <p:sldIdLst>
    <p:sldId id="256" r:id="rId2"/>
    <p:sldId id="257" r:id="rId3"/>
    <p:sldId id="261" r:id="rId4"/>
    <p:sldId id="258" r:id="rId5"/>
    <p:sldId id="262" r:id="rId6"/>
    <p:sldId id="259" r:id="rId7"/>
    <p:sldId id="26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6" d="100"/>
          <a:sy n="76" d="100"/>
        </p:scale>
        <p:origin x="102" y="6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9EA1E-98C4-4A2E-AAC3-800E357DC9FE}"/>
              </a:ext>
            </a:extLst>
          </p:cNvPr>
          <p:cNvSpPr>
            <a:spLocks noGrp="1"/>
          </p:cNvSpPr>
          <p:nvPr>
            <p:ph type="ctrTitle"/>
          </p:nvPr>
        </p:nvSpPr>
        <p:spPr>
          <a:xfrm>
            <a:off x="1517904" y="1517904"/>
            <a:ext cx="9144000" cy="2798064"/>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9A96B1FA-5AE6-4D57-B37B-4AA0216007F8}"/>
              </a:ext>
            </a:extLst>
          </p:cNvPr>
          <p:cNvSpPr>
            <a:spLocks noGrp="1"/>
          </p:cNvSpPr>
          <p:nvPr>
            <p:ph type="subTitle" idx="1"/>
          </p:nvPr>
        </p:nvSpPr>
        <p:spPr>
          <a:xfrm>
            <a:off x="1517904" y="4572000"/>
            <a:ext cx="9144000" cy="1527048"/>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a:extLst>
              <a:ext uri="{FF2B5EF4-FFF2-40B4-BE49-F238E27FC236}">
                <a16:creationId xmlns:a16="http://schemas.microsoft.com/office/drawing/2014/main" id="{01F49B66-DBC3-45EE-A6E1-DE10A6C186C8}"/>
              </a:ext>
            </a:extLst>
          </p:cNvPr>
          <p:cNvSpPr>
            <a:spLocks noGrp="1"/>
          </p:cNvSpPr>
          <p:nvPr>
            <p:ph type="dt" sz="half" idx="10"/>
          </p:nvPr>
        </p:nvSpPr>
        <p:spPr/>
        <p:txBody>
          <a:bodyPr/>
          <a:lstStyle/>
          <a:p>
            <a:pPr algn="r"/>
            <a:fld id="{3F9AFA87-1417-4992-ABD9-27C3BC8CC883}" type="datetimeFigureOut">
              <a:rPr lang="en-US" smtClean="0"/>
              <a:pPr algn="r"/>
              <a:t>9/27/2021</a:t>
            </a:fld>
            <a:endParaRPr lang="en-US" dirty="0"/>
          </a:p>
        </p:txBody>
      </p:sp>
      <p:sp>
        <p:nvSpPr>
          <p:cNvPr id="8" name="Footer Placeholder 7">
            <a:extLst>
              <a:ext uri="{FF2B5EF4-FFF2-40B4-BE49-F238E27FC236}">
                <a16:creationId xmlns:a16="http://schemas.microsoft.com/office/drawing/2014/main" id="{241085F0-1967-4B4F-9824-58E9F2E05125}"/>
              </a:ext>
            </a:extLst>
          </p:cNvPr>
          <p:cNvSpPr>
            <a:spLocks noGrp="1"/>
          </p:cNvSpPr>
          <p:nvPr>
            <p:ph type="ftr" sz="quarter" idx="11"/>
          </p:nvPr>
        </p:nvSpPr>
        <p:spPr/>
        <p:txBody>
          <a:bodyPr/>
          <a:lstStyle/>
          <a:p>
            <a:endParaRPr lang="en-US" sz="1000" dirty="0"/>
          </a:p>
        </p:txBody>
      </p:sp>
      <p:sp>
        <p:nvSpPr>
          <p:cNvPr id="9" name="Slide Number Placeholder 8">
            <a:extLst>
              <a:ext uri="{FF2B5EF4-FFF2-40B4-BE49-F238E27FC236}">
                <a16:creationId xmlns:a16="http://schemas.microsoft.com/office/drawing/2014/main" id="{40AEDEE5-31B5-4868-8C16-47FF43E276A4}"/>
              </a:ext>
            </a:extLst>
          </p:cNvPr>
          <p:cNvSpPr>
            <a:spLocks noGrp="1"/>
          </p:cNvSpPr>
          <p:nvPr>
            <p:ph type="sldNum" sz="quarter" idx="12"/>
          </p:nvPr>
        </p:nvSpPr>
        <p:spPr/>
        <p:txBody>
          <a:bodyPr/>
          <a:lstStyle/>
          <a:p>
            <a:fld id="{CB1E4CB7-CB13-4810-BF18-BE31AFC64F93}" type="slidenum">
              <a:rPr lang="en-US" smtClean="0"/>
              <a:pPr/>
              <a:t>‹#›</a:t>
            </a:fld>
            <a:endParaRPr lang="en-US" sz="1000" dirty="0"/>
          </a:p>
        </p:txBody>
      </p:sp>
    </p:spTree>
    <p:extLst>
      <p:ext uri="{BB962C8B-B14F-4D97-AF65-F5344CB8AC3E}">
        <p14:creationId xmlns:p14="http://schemas.microsoft.com/office/powerpoint/2010/main" val="3375789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F9454-6F74-46A8-B299-4AF451BFB928}"/>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6F55CA9-A0BD-4609-9307-BAF987B262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25E4293-851E-4FA2-BFF2-B646A42369DE}"/>
              </a:ext>
            </a:extLst>
          </p:cNvPr>
          <p:cNvSpPr>
            <a:spLocks noGrp="1"/>
          </p:cNvSpPr>
          <p:nvPr>
            <p:ph type="dt" sz="half" idx="10"/>
          </p:nvPr>
        </p:nvSpPr>
        <p:spPr/>
        <p:txBody>
          <a:bodyPr/>
          <a:lstStyle/>
          <a:p>
            <a:fld id="{3F9AFA87-1417-4992-ABD9-27C3BC8CC883}" type="datetimeFigureOut">
              <a:rPr lang="en-US" smtClean="0"/>
              <a:t>9/27/2021</a:t>
            </a:fld>
            <a:endParaRPr lang="en-US"/>
          </a:p>
        </p:txBody>
      </p:sp>
      <p:sp>
        <p:nvSpPr>
          <p:cNvPr id="5" name="Footer Placeholder 4">
            <a:extLst>
              <a:ext uri="{FF2B5EF4-FFF2-40B4-BE49-F238E27FC236}">
                <a16:creationId xmlns:a16="http://schemas.microsoft.com/office/drawing/2014/main" id="{59A907F5-F26D-4A91-8D70-AB54F8B43D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8ACBD8-D942-449E-A2B8-358CD1365C0A}"/>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587151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A50897-0C2E-420B-9A38-A8D5C1D72786}"/>
              </a:ext>
            </a:extLst>
          </p:cNvPr>
          <p:cNvSpPr>
            <a:spLocks noGrp="1"/>
          </p:cNvSpPr>
          <p:nvPr>
            <p:ph type="title" orient="vert"/>
          </p:nvPr>
        </p:nvSpPr>
        <p:spPr>
          <a:xfrm>
            <a:off x="8450317" y="1517904"/>
            <a:ext cx="2220731" cy="454678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EDB2173-32A5-4677-A08F-DAB8FD430D1A}"/>
              </a:ext>
            </a:extLst>
          </p:cNvPr>
          <p:cNvSpPr>
            <a:spLocks noGrp="1"/>
          </p:cNvSpPr>
          <p:nvPr>
            <p:ph type="body" orient="vert" idx="1"/>
          </p:nvPr>
        </p:nvSpPr>
        <p:spPr>
          <a:xfrm>
            <a:off x="1517904" y="1517904"/>
            <a:ext cx="6562553" cy="454678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3DB124D-B801-4A6A-9DAF-EBC1B98FE4F7}"/>
              </a:ext>
            </a:extLst>
          </p:cNvPr>
          <p:cNvSpPr>
            <a:spLocks noGrp="1"/>
          </p:cNvSpPr>
          <p:nvPr>
            <p:ph type="dt" sz="half" idx="10"/>
          </p:nvPr>
        </p:nvSpPr>
        <p:spPr/>
        <p:txBody>
          <a:bodyPr/>
          <a:lstStyle/>
          <a:p>
            <a:fld id="{3F9AFA87-1417-4992-ABD9-27C3BC8CC883}" type="datetimeFigureOut">
              <a:rPr lang="en-US" smtClean="0"/>
              <a:t>9/27/2021</a:t>
            </a:fld>
            <a:endParaRPr lang="en-US"/>
          </a:p>
        </p:txBody>
      </p:sp>
      <p:sp>
        <p:nvSpPr>
          <p:cNvPr id="5" name="Footer Placeholder 4">
            <a:extLst>
              <a:ext uri="{FF2B5EF4-FFF2-40B4-BE49-F238E27FC236}">
                <a16:creationId xmlns:a16="http://schemas.microsoft.com/office/drawing/2014/main" id="{A8DAF8DF-2544-45A5-B62B-BB7948FCCA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AC232D-131E-4BE6-8E2E-BAF5A30846D6}"/>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452437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C5BB2-C09C-49B0-BAFA-DE1801CD3E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A47C21-944D-47FE-9519-A2551883711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7CE36D-6B7B-4D5E-831E-34A4286D6E6A}"/>
              </a:ext>
            </a:extLst>
          </p:cNvPr>
          <p:cNvSpPr>
            <a:spLocks noGrp="1"/>
          </p:cNvSpPr>
          <p:nvPr>
            <p:ph type="dt" sz="half" idx="10"/>
          </p:nvPr>
        </p:nvSpPr>
        <p:spPr/>
        <p:txBody>
          <a:bodyPr/>
          <a:lstStyle/>
          <a:p>
            <a:fld id="{3F9AFA87-1417-4992-ABD9-27C3BC8CC883}" type="datetimeFigureOut">
              <a:rPr lang="en-US" smtClean="0"/>
              <a:t>9/27/2021</a:t>
            </a:fld>
            <a:endParaRPr lang="en-US"/>
          </a:p>
        </p:txBody>
      </p:sp>
      <p:sp>
        <p:nvSpPr>
          <p:cNvPr id="5" name="Footer Placeholder 4">
            <a:extLst>
              <a:ext uri="{FF2B5EF4-FFF2-40B4-BE49-F238E27FC236}">
                <a16:creationId xmlns:a16="http://schemas.microsoft.com/office/drawing/2014/main" id="{BA2AD668-6E19-425C-88F7-AF4220662C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905C53-CF7C-4936-9E35-1BEBD683626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800543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46C78-A717-4E1F-A742-FD5AECA03B4B}"/>
              </a:ext>
            </a:extLst>
          </p:cNvPr>
          <p:cNvSpPr>
            <a:spLocks noGrp="1"/>
          </p:cNvSpPr>
          <p:nvPr>
            <p:ph type="title"/>
          </p:nvPr>
        </p:nvSpPr>
        <p:spPr>
          <a:xfrm>
            <a:off x="1517904" y="1517904"/>
            <a:ext cx="9144000"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DA1270D-CCAE-4437-A0C0-052D111DFC80}"/>
              </a:ext>
            </a:extLst>
          </p:cNvPr>
          <p:cNvSpPr>
            <a:spLocks noGrp="1"/>
          </p:cNvSpPr>
          <p:nvPr>
            <p:ph type="body" idx="1"/>
          </p:nvPr>
        </p:nvSpPr>
        <p:spPr>
          <a:xfrm>
            <a:off x="1517904" y="4572000"/>
            <a:ext cx="91440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9F006A-7EEE-4DB0-8F92-D34C0D46C38E}"/>
              </a:ext>
            </a:extLst>
          </p:cNvPr>
          <p:cNvSpPr>
            <a:spLocks noGrp="1"/>
          </p:cNvSpPr>
          <p:nvPr>
            <p:ph type="dt" sz="half" idx="10"/>
          </p:nvPr>
        </p:nvSpPr>
        <p:spPr/>
        <p:txBody>
          <a:bodyPr/>
          <a:lstStyle/>
          <a:p>
            <a:fld id="{3F9AFA87-1417-4992-ABD9-27C3BC8CC883}" type="datetimeFigureOut">
              <a:rPr lang="en-US" smtClean="0"/>
              <a:t>9/27/2021</a:t>
            </a:fld>
            <a:endParaRPr lang="en-US"/>
          </a:p>
        </p:txBody>
      </p:sp>
      <p:sp>
        <p:nvSpPr>
          <p:cNvPr id="5" name="Footer Placeholder 4">
            <a:extLst>
              <a:ext uri="{FF2B5EF4-FFF2-40B4-BE49-F238E27FC236}">
                <a16:creationId xmlns:a16="http://schemas.microsoft.com/office/drawing/2014/main" id="{FDA3F2ED-2B0E-44A9-8603-286CA06345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4D801C-6B4E-40B6-9D6E-558192264D2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844217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446AA-9418-4C3E-901B-8E2806122E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997482-2CA6-4707-976E-6FD4B57BFE66}"/>
              </a:ext>
            </a:extLst>
          </p:cNvPr>
          <p:cNvSpPr>
            <a:spLocks noGrp="1"/>
          </p:cNvSpPr>
          <p:nvPr>
            <p:ph sz="half" idx="1"/>
          </p:nvPr>
        </p:nvSpPr>
        <p:spPr>
          <a:xfrm>
            <a:off x="1517904"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909652-DD12-479C-B639-9452CBA8C019}"/>
              </a:ext>
            </a:extLst>
          </p:cNvPr>
          <p:cNvSpPr>
            <a:spLocks noGrp="1"/>
          </p:cNvSpPr>
          <p:nvPr>
            <p:ph sz="half" idx="2"/>
          </p:nvPr>
        </p:nvSpPr>
        <p:spPr>
          <a:xfrm>
            <a:off x="6336792"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0EC7A6-AFB1-4989-A0B4-B422D5B2C69C}"/>
              </a:ext>
            </a:extLst>
          </p:cNvPr>
          <p:cNvSpPr>
            <a:spLocks noGrp="1"/>
          </p:cNvSpPr>
          <p:nvPr>
            <p:ph type="dt" sz="half" idx="10"/>
          </p:nvPr>
        </p:nvSpPr>
        <p:spPr/>
        <p:txBody>
          <a:bodyPr/>
          <a:lstStyle/>
          <a:p>
            <a:fld id="{3F9AFA87-1417-4992-ABD9-27C3BC8CC883}" type="datetimeFigureOut">
              <a:rPr lang="en-US" smtClean="0"/>
              <a:t>9/27/2021</a:t>
            </a:fld>
            <a:endParaRPr lang="en-US" dirty="0"/>
          </a:p>
        </p:txBody>
      </p:sp>
      <p:sp>
        <p:nvSpPr>
          <p:cNvPr id="6" name="Footer Placeholder 5">
            <a:extLst>
              <a:ext uri="{FF2B5EF4-FFF2-40B4-BE49-F238E27FC236}">
                <a16:creationId xmlns:a16="http://schemas.microsoft.com/office/drawing/2014/main" id="{F8D2117C-B497-4647-A66B-1887750FB53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9E8C7AF-5092-416B-B61C-F41D3C573E0C}"/>
              </a:ext>
            </a:extLst>
          </p:cNvPr>
          <p:cNvSpPr>
            <a:spLocks noGrp="1"/>
          </p:cNvSpPr>
          <p:nvPr>
            <p:ph type="sldNum" sz="quarter" idx="12"/>
          </p:nvPr>
        </p:nvSpPr>
        <p:spPr/>
        <p:txBody>
          <a:bodyPr/>
          <a:lstStyle/>
          <a:p>
            <a:fld id="{CB1E4CB7-CB13-4810-BF18-BE31AFC64F93}" type="slidenum">
              <a:rPr lang="en-US" smtClean="0"/>
              <a:t>‹#›</a:t>
            </a:fld>
            <a:endParaRPr lang="en-US" dirty="0"/>
          </a:p>
        </p:txBody>
      </p:sp>
    </p:spTree>
    <p:extLst>
      <p:ext uri="{BB962C8B-B14F-4D97-AF65-F5344CB8AC3E}">
        <p14:creationId xmlns:p14="http://schemas.microsoft.com/office/powerpoint/2010/main" val="3996174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E90CDE0-3FEB-42A0-8BCC-7DADE7D4A621}"/>
              </a:ext>
            </a:extLst>
          </p:cNvPr>
          <p:cNvSpPr>
            <a:spLocks noGrp="1"/>
          </p:cNvSpPr>
          <p:nvPr>
            <p:ph type="body" idx="1"/>
          </p:nvPr>
        </p:nvSpPr>
        <p:spPr>
          <a:xfrm>
            <a:off x="1517905"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778B8B-E9A3-44BE-85A6-3E316659A9B4}"/>
              </a:ext>
            </a:extLst>
          </p:cNvPr>
          <p:cNvSpPr>
            <a:spLocks noGrp="1"/>
          </p:cNvSpPr>
          <p:nvPr>
            <p:ph sz="half" idx="2"/>
          </p:nvPr>
        </p:nvSpPr>
        <p:spPr>
          <a:xfrm>
            <a:off x="1517904"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0BF1BCA-A435-4779-A6FE-15207141F519}"/>
              </a:ext>
            </a:extLst>
          </p:cNvPr>
          <p:cNvSpPr>
            <a:spLocks noGrp="1"/>
          </p:cNvSpPr>
          <p:nvPr>
            <p:ph type="body" sz="quarter" idx="3"/>
          </p:nvPr>
        </p:nvSpPr>
        <p:spPr>
          <a:xfrm>
            <a:off x="6336792"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9B1923-9749-49E3-88FA-75C326E6719A}"/>
              </a:ext>
            </a:extLst>
          </p:cNvPr>
          <p:cNvSpPr>
            <a:spLocks noGrp="1"/>
          </p:cNvSpPr>
          <p:nvPr>
            <p:ph sz="quarter" idx="4"/>
          </p:nvPr>
        </p:nvSpPr>
        <p:spPr>
          <a:xfrm>
            <a:off x="6336792"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F3A70F0-5AFA-4C5A-812B-220C6A38DB6B}"/>
              </a:ext>
            </a:extLst>
          </p:cNvPr>
          <p:cNvSpPr>
            <a:spLocks noGrp="1"/>
          </p:cNvSpPr>
          <p:nvPr>
            <p:ph type="dt" sz="half" idx="10"/>
          </p:nvPr>
        </p:nvSpPr>
        <p:spPr/>
        <p:txBody>
          <a:bodyPr/>
          <a:lstStyle/>
          <a:p>
            <a:fld id="{3F9AFA87-1417-4992-ABD9-27C3BC8CC883}" type="datetimeFigureOut">
              <a:rPr lang="en-US" smtClean="0"/>
              <a:t>9/27/2021</a:t>
            </a:fld>
            <a:endParaRPr lang="en-US"/>
          </a:p>
        </p:txBody>
      </p:sp>
      <p:sp>
        <p:nvSpPr>
          <p:cNvPr id="8" name="Footer Placeholder 7">
            <a:extLst>
              <a:ext uri="{FF2B5EF4-FFF2-40B4-BE49-F238E27FC236}">
                <a16:creationId xmlns:a16="http://schemas.microsoft.com/office/drawing/2014/main" id="{576AF721-83FE-4B57-B910-C395D23FDE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56A5893-52F1-44A1-AE8E-CF094DB41CFA}"/>
              </a:ext>
            </a:extLst>
          </p:cNvPr>
          <p:cNvSpPr>
            <a:spLocks noGrp="1"/>
          </p:cNvSpPr>
          <p:nvPr>
            <p:ph type="sldNum" sz="quarter" idx="12"/>
          </p:nvPr>
        </p:nvSpPr>
        <p:spPr/>
        <p:txBody>
          <a:bodyPr/>
          <a:lstStyle/>
          <a:p>
            <a:fld id="{CB1E4CB7-CB13-4810-BF18-BE31AFC64F93}" type="slidenum">
              <a:rPr lang="en-US" smtClean="0"/>
              <a:t>‹#›</a:t>
            </a:fld>
            <a:endParaRPr lang="en-US"/>
          </a:p>
        </p:txBody>
      </p:sp>
      <p:sp>
        <p:nvSpPr>
          <p:cNvPr id="10" name="Title 9">
            <a:extLst>
              <a:ext uri="{FF2B5EF4-FFF2-40B4-BE49-F238E27FC236}">
                <a16:creationId xmlns:a16="http://schemas.microsoft.com/office/drawing/2014/main" id="{D9D22302-83E3-4E22-93DF-1E5D463B64C3}"/>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971400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D85A6-A4E6-4160-BE43-8146A98946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BA24A80-0792-4B3B-BB5A-8B2BD91095A7}"/>
              </a:ext>
            </a:extLst>
          </p:cNvPr>
          <p:cNvSpPr>
            <a:spLocks noGrp="1"/>
          </p:cNvSpPr>
          <p:nvPr>
            <p:ph type="dt" sz="half" idx="10"/>
          </p:nvPr>
        </p:nvSpPr>
        <p:spPr/>
        <p:txBody>
          <a:bodyPr/>
          <a:lstStyle/>
          <a:p>
            <a:fld id="{3F9AFA87-1417-4992-ABD9-27C3BC8CC883}" type="datetimeFigureOut">
              <a:rPr lang="en-US" smtClean="0"/>
              <a:t>9/27/2021</a:t>
            </a:fld>
            <a:endParaRPr lang="en-US"/>
          </a:p>
        </p:txBody>
      </p:sp>
      <p:sp>
        <p:nvSpPr>
          <p:cNvPr id="4" name="Footer Placeholder 3">
            <a:extLst>
              <a:ext uri="{FF2B5EF4-FFF2-40B4-BE49-F238E27FC236}">
                <a16:creationId xmlns:a16="http://schemas.microsoft.com/office/drawing/2014/main" id="{4526116E-7A6D-485F-9FA2-25F94D4F40F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09ADCC-C5F2-4D90-B153-93DF55858291}"/>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714135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862271-51F6-4122-9709-D279042F8846}"/>
              </a:ext>
            </a:extLst>
          </p:cNvPr>
          <p:cNvSpPr>
            <a:spLocks noGrp="1"/>
          </p:cNvSpPr>
          <p:nvPr>
            <p:ph type="dt" sz="half" idx="10"/>
          </p:nvPr>
        </p:nvSpPr>
        <p:spPr/>
        <p:txBody>
          <a:bodyPr/>
          <a:lstStyle/>
          <a:p>
            <a:fld id="{3F9AFA87-1417-4992-ABD9-27C3BC8CC883}" type="datetimeFigureOut">
              <a:rPr lang="en-US" smtClean="0"/>
              <a:t>9/27/2021</a:t>
            </a:fld>
            <a:endParaRPr lang="en-US"/>
          </a:p>
        </p:txBody>
      </p:sp>
      <p:sp>
        <p:nvSpPr>
          <p:cNvPr id="3" name="Footer Placeholder 2">
            <a:extLst>
              <a:ext uri="{FF2B5EF4-FFF2-40B4-BE49-F238E27FC236}">
                <a16:creationId xmlns:a16="http://schemas.microsoft.com/office/drawing/2014/main" id="{452CFE08-03FE-487B-8963-9FAD3049CF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A935A50-18AE-4CB1-BB10-1CBDD8A7C2C4}"/>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910713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1F683-796D-458C-9B32-A385D604DBFC}"/>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FB1F0BD-641B-4148-BCB3-2704218C80B8}"/>
              </a:ext>
            </a:extLst>
          </p:cNvPr>
          <p:cNvSpPr>
            <a:spLocks noGrp="1"/>
          </p:cNvSpPr>
          <p:nvPr>
            <p:ph idx="1"/>
          </p:nvPr>
        </p:nvSpPr>
        <p:spPr>
          <a:xfrm>
            <a:off x="5330952" y="1517904"/>
            <a:ext cx="5330952" cy="458114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1B28C843-B846-4456-9720-71B7D4FF4062}"/>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3A3A03-31BD-4E7E-879A-A1C71849703C}"/>
              </a:ext>
            </a:extLst>
          </p:cNvPr>
          <p:cNvSpPr>
            <a:spLocks noGrp="1"/>
          </p:cNvSpPr>
          <p:nvPr>
            <p:ph type="dt" sz="half" idx="10"/>
          </p:nvPr>
        </p:nvSpPr>
        <p:spPr/>
        <p:txBody>
          <a:bodyPr/>
          <a:lstStyle/>
          <a:p>
            <a:fld id="{3F9AFA87-1417-4992-ABD9-27C3BC8CC883}" type="datetimeFigureOut">
              <a:rPr lang="en-US" smtClean="0"/>
              <a:t>9/27/2021</a:t>
            </a:fld>
            <a:endParaRPr lang="en-US"/>
          </a:p>
        </p:txBody>
      </p:sp>
      <p:sp>
        <p:nvSpPr>
          <p:cNvPr id="6" name="Footer Placeholder 5">
            <a:extLst>
              <a:ext uri="{FF2B5EF4-FFF2-40B4-BE49-F238E27FC236}">
                <a16:creationId xmlns:a16="http://schemas.microsoft.com/office/drawing/2014/main" id="{4EA39078-7D38-4851-A363-B6BC179A50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1FF25E-A25D-47AA-94EB-580A74F01F1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717946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E83B4-9B31-4F73-9767-163636522F3A}"/>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BC7CFC30-8163-47A0-A97F-3F2C3A3BE73A}"/>
              </a:ext>
            </a:extLst>
          </p:cNvPr>
          <p:cNvSpPr>
            <a:spLocks noGrp="1"/>
          </p:cNvSpPr>
          <p:nvPr>
            <p:ph type="pic" idx="1"/>
          </p:nvPr>
        </p:nvSpPr>
        <p:spPr>
          <a:xfrm>
            <a:off x="5349240" y="764032"/>
            <a:ext cx="6089904" cy="5330952"/>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0AF1B390-0C23-466E-987C-26420A5F098D}"/>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C9CA7C-B9D0-4A72-8061-1E02AA15FE86}"/>
              </a:ext>
            </a:extLst>
          </p:cNvPr>
          <p:cNvSpPr>
            <a:spLocks noGrp="1"/>
          </p:cNvSpPr>
          <p:nvPr>
            <p:ph type="dt" sz="half" idx="10"/>
          </p:nvPr>
        </p:nvSpPr>
        <p:spPr/>
        <p:txBody>
          <a:bodyPr/>
          <a:lstStyle/>
          <a:p>
            <a:fld id="{3F9AFA87-1417-4992-ABD9-27C3BC8CC883}" type="datetimeFigureOut">
              <a:rPr lang="en-US" smtClean="0"/>
              <a:t>9/27/2021</a:t>
            </a:fld>
            <a:endParaRPr lang="en-US"/>
          </a:p>
        </p:txBody>
      </p:sp>
      <p:sp>
        <p:nvSpPr>
          <p:cNvPr id="6" name="Footer Placeholder 5">
            <a:extLst>
              <a:ext uri="{FF2B5EF4-FFF2-40B4-BE49-F238E27FC236}">
                <a16:creationId xmlns:a16="http://schemas.microsoft.com/office/drawing/2014/main" id="{C53EFC84-C9FE-4BFA-9B4E-4516A13625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01A469-3EFC-4F94-8482-378582E1C14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153252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B1D84C-7934-4E5B-B6E4-A1D6EC299551}"/>
              </a:ext>
            </a:extLst>
          </p:cNvPr>
          <p:cNvSpPr>
            <a:spLocks noGrp="1"/>
          </p:cNvSpPr>
          <p:nvPr>
            <p:ph type="title"/>
          </p:nvPr>
        </p:nvSpPr>
        <p:spPr>
          <a:xfrm>
            <a:off x="1517904" y="1517904"/>
            <a:ext cx="9144000" cy="134416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F6A990F-40AC-447A-964A-840C94A6471A}"/>
              </a:ext>
            </a:extLst>
          </p:cNvPr>
          <p:cNvSpPr>
            <a:spLocks noGrp="1"/>
          </p:cNvSpPr>
          <p:nvPr>
            <p:ph type="body" idx="1"/>
          </p:nvPr>
        </p:nvSpPr>
        <p:spPr>
          <a:xfrm>
            <a:off x="1517904" y="2971800"/>
            <a:ext cx="9144000" cy="312724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7D832A1-FFBA-48B6-B2D0-E5414F12838B}"/>
              </a:ext>
            </a:extLst>
          </p:cNvPr>
          <p:cNvSpPr>
            <a:spLocks noGrp="1"/>
          </p:cNvSpPr>
          <p:nvPr>
            <p:ph type="dt" sz="half" idx="2"/>
          </p:nvPr>
        </p:nvSpPr>
        <p:spPr>
          <a:xfrm>
            <a:off x="8805672" y="6400800"/>
            <a:ext cx="1865376" cy="365125"/>
          </a:xfrm>
          <a:prstGeom prst="rect">
            <a:avLst/>
          </a:prstGeom>
        </p:spPr>
        <p:txBody>
          <a:bodyPr vert="horz" lIns="91440" tIns="45720" rIns="91440" bIns="45720" rtlCol="0" anchor="ctr"/>
          <a:lstStyle>
            <a:lvl1pPr algn="r">
              <a:defRPr sz="1000">
                <a:solidFill>
                  <a:schemeClr val="tx1"/>
                </a:solidFill>
              </a:defRPr>
            </a:lvl1pPr>
          </a:lstStyle>
          <a:p>
            <a:pPr algn="r"/>
            <a:fld id="{3F9AFA87-1417-4992-ABD9-27C3BC8CC883}" type="datetimeFigureOut">
              <a:rPr lang="en-US" smtClean="0"/>
              <a:pPr algn="r"/>
              <a:t>9/27/2021</a:t>
            </a:fld>
            <a:endParaRPr lang="en-US" dirty="0"/>
          </a:p>
        </p:txBody>
      </p:sp>
      <p:sp>
        <p:nvSpPr>
          <p:cNvPr id="5" name="Footer Placeholder 4">
            <a:extLst>
              <a:ext uri="{FF2B5EF4-FFF2-40B4-BE49-F238E27FC236}">
                <a16:creationId xmlns:a16="http://schemas.microsoft.com/office/drawing/2014/main" id="{0F933EC1-4EE2-4453-841C-CFDFE708948E}"/>
              </a:ext>
            </a:extLst>
          </p:cNvPr>
          <p:cNvSpPr>
            <a:spLocks noGrp="1"/>
          </p:cNvSpPr>
          <p:nvPr>
            <p:ph type="ftr" sz="quarter" idx="3"/>
          </p:nvPr>
        </p:nvSpPr>
        <p:spPr>
          <a:xfrm>
            <a:off x="758952" y="6400800"/>
            <a:ext cx="6099048" cy="365125"/>
          </a:xfrm>
          <a:prstGeom prst="rect">
            <a:avLst/>
          </a:prstGeom>
        </p:spPr>
        <p:txBody>
          <a:bodyPr vert="horz" lIns="91440" tIns="45720" rIns="91440" bIns="45720" rtlCol="0" anchor="ctr"/>
          <a:lstStyle>
            <a:lvl1pPr algn="l">
              <a:defRPr sz="1000">
                <a:solidFill>
                  <a:schemeClr val="tx1"/>
                </a:solidFill>
              </a:defRPr>
            </a:lvl1pPr>
          </a:lstStyle>
          <a:p>
            <a:endParaRPr lang="en-US" sz="1000" dirty="0"/>
          </a:p>
        </p:txBody>
      </p:sp>
      <p:sp>
        <p:nvSpPr>
          <p:cNvPr id="6" name="Slide Number Placeholder 5">
            <a:extLst>
              <a:ext uri="{FF2B5EF4-FFF2-40B4-BE49-F238E27FC236}">
                <a16:creationId xmlns:a16="http://schemas.microsoft.com/office/drawing/2014/main" id="{C3CEBA78-E732-44EF-BA0B-FC42F7931311}"/>
              </a:ext>
            </a:extLst>
          </p:cNvPr>
          <p:cNvSpPr>
            <a:spLocks noGrp="1"/>
          </p:cNvSpPr>
          <p:nvPr>
            <p:ph type="sldNum" sz="quarter" idx="4"/>
          </p:nvPr>
        </p:nvSpPr>
        <p:spPr>
          <a:xfrm>
            <a:off x="10899648" y="6400800"/>
            <a:ext cx="530352" cy="365125"/>
          </a:xfrm>
          <a:prstGeom prst="rect">
            <a:avLst/>
          </a:prstGeom>
        </p:spPr>
        <p:txBody>
          <a:bodyPr vert="horz" lIns="91440" tIns="45720" rIns="91440" bIns="45720" rtlCol="0" anchor="ctr"/>
          <a:lstStyle>
            <a:lvl1pPr algn="r">
              <a:defRPr sz="1000" b="1">
                <a:solidFill>
                  <a:schemeClr val="tx1"/>
                </a:solidFill>
              </a:defRPr>
            </a:lvl1pPr>
          </a:lstStyle>
          <a:p>
            <a:fld id="{CB1E4CB7-CB13-4810-BF18-BE31AFC64F93}" type="slidenum">
              <a:rPr lang="en-US" smtClean="0"/>
              <a:pPr/>
              <a:t>‹#›</a:t>
            </a:fld>
            <a:endParaRPr lang="en-US" sz="1000" dirty="0"/>
          </a:p>
        </p:txBody>
      </p:sp>
      <p:sp>
        <p:nvSpPr>
          <p:cNvPr id="8" name="Freeform: Shape 7">
            <a:extLst>
              <a:ext uri="{FF2B5EF4-FFF2-40B4-BE49-F238E27FC236}">
                <a16:creationId xmlns:a16="http://schemas.microsoft.com/office/drawing/2014/main" id="{49306479-8C4D-4E4A-A330-DFC80A8A01BE}"/>
              </a:ext>
            </a:extLst>
          </p:cNvPr>
          <p:cNvSpPr/>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266667841"/>
      </p:ext>
    </p:extLst>
  </p:cSld>
  <p:clrMap bg1="lt1" tx1="dk1" bg2="lt2" tx2="dk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18" r:id="rId6"/>
    <p:sldLayoutId id="2147483814" r:id="rId7"/>
    <p:sldLayoutId id="2147483815" r:id="rId8"/>
    <p:sldLayoutId id="2147483816" r:id="rId9"/>
    <p:sldLayoutId id="2147483817" r:id="rId10"/>
    <p:sldLayoutId id="2147483819" r:id="rId11"/>
  </p:sldLayoutIdLst>
  <p:txStyles>
    <p:titleStyle>
      <a:lvl1pPr algn="l" defTabSz="914400" rtl="0" eaLnBrk="1" latinLnBrk="0" hangingPunct="1">
        <a:lnSpc>
          <a:spcPct val="95000"/>
        </a:lnSpc>
        <a:spcBef>
          <a:spcPct val="0"/>
        </a:spcBef>
        <a:buNone/>
        <a:defRPr sz="4200" kern="1200" spc="-50" baseline="0">
          <a:solidFill>
            <a:schemeClr val="tx1"/>
          </a:solidFill>
          <a:latin typeface="+mj-lt"/>
          <a:ea typeface="+mj-ea"/>
          <a:cs typeface="+mj-cs"/>
        </a:defRPr>
      </a:lvl1pPr>
    </p:titleStyle>
    <p:bodyStyle>
      <a:lvl1pPr marL="365760" indent="-365760" algn="l" defTabSz="914400" rtl="0" eaLnBrk="1" latinLnBrk="0" hangingPunct="1">
        <a:lnSpc>
          <a:spcPct val="105000"/>
        </a:lnSpc>
        <a:spcBef>
          <a:spcPts val="900"/>
        </a:spcBef>
        <a:buClr>
          <a:schemeClr val="accent5"/>
        </a:buClr>
        <a:buFont typeface="Avenir Next LT Pro" panose="020B0504020202020204" pitchFamily="34" charset="0"/>
        <a:buChar char="+"/>
        <a:defRPr sz="2600" kern="1200">
          <a:solidFill>
            <a:schemeClr val="tx1"/>
          </a:solidFill>
          <a:latin typeface="+mn-lt"/>
          <a:ea typeface="+mn-ea"/>
          <a:cs typeface="+mn-cs"/>
        </a:defRPr>
      </a:lvl1pPr>
      <a:lvl2pPr marL="365760" indent="0" algn="l" defTabSz="914400" rtl="0" eaLnBrk="1" latinLnBrk="0" hangingPunct="1">
        <a:lnSpc>
          <a:spcPct val="105000"/>
        </a:lnSpc>
        <a:spcBef>
          <a:spcPts val="90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640080"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2000" kern="1200">
          <a:solidFill>
            <a:schemeClr val="tx1"/>
          </a:solidFill>
          <a:latin typeface="+mn-lt"/>
          <a:ea typeface="+mn-ea"/>
          <a:cs typeface="+mn-cs"/>
        </a:defRPr>
      </a:lvl3pPr>
      <a:lvl4pPr marL="640080" indent="0" algn="l" defTabSz="914400" rtl="0" eaLnBrk="1" latinLnBrk="0" hangingPunct="1">
        <a:lnSpc>
          <a:spcPct val="105000"/>
        </a:lnSpc>
        <a:spcBef>
          <a:spcPts val="600"/>
        </a:spcBef>
        <a:buFontTx/>
        <a:buNone/>
        <a:defRPr sz="1800" i="1" kern="1200">
          <a:solidFill>
            <a:schemeClr val="tx1">
              <a:lumMod val="75000"/>
              <a:lumOff val="25000"/>
            </a:schemeClr>
          </a:solidFill>
          <a:latin typeface="+mn-lt"/>
          <a:ea typeface="+mn-ea"/>
          <a:cs typeface="+mn-cs"/>
        </a:defRPr>
      </a:lvl4pPr>
      <a:lvl5pPr marL="886968"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1" name="Rectangle 140">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Rectangle 142">
            <a:extLst>
              <a:ext uri="{FF2B5EF4-FFF2-40B4-BE49-F238E27FC236}">
                <a16:creationId xmlns:a16="http://schemas.microsoft.com/office/drawing/2014/main" id="{85E1BB9D-FAFF-4C3E-9E44-13F8FBABC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5" name="Rectangle 144">
            <a:extLst>
              <a:ext uri="{FF2B5EF4-FFF2-40B4-BE49-F238E27FC236}">
                <a16:creationId xmlns:a16="http://schemas.microsoft.com/office/drawing/2014/main" id="{47C897C6-901F-410E-B2AC-162ED94B01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00" y="762000"/>
            <a:ext cx="10668000" cy="5334000"/>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5D4205E-08DD-44BE-87D6-83121D2BA413}"/>
              </a:ext>
            </a:extLst>
          </p:cNvPr>
          <p:cNvSpPr>
            <a:spLocks noGrp="1"/>
          </p:cNvSpPr>
          <p:nvPr>
            <p:ph type="ctrTitle"/>
          </p:nvPr>
        </p:nvSpPr>
        <p:spPr>
          <a:xfrm>
            <a:off x="5291667" y="1517904"/>
            <a:ext cx="5370237" cy="2796945"/>
          </a:xfrm>
        </p:spPr>
        <p:txBody>
          <a:bodyPr anchor="ctr">
            <a:normAutofit/>
          </a:bodyPr>
          <a:lstStyle/>
          <a:p>
            <a:pPr algn="l"/>
            <a:r>
              <a:rPr lang="en-US" dirty="0"/>
              <a:t>COVID 19, The Silent Passenger</a:t>
            </a:r>
          </a:p>
        </p:txBody>
      </p:sp>
      <p:sp>
        <p:nvSpPr>
          <p:cNvPr id="3" name="Subtitle 2">
            <a:extLst>
              <a:ext uri="{FF2B5EF4-FFF2-40B4-BE49-F238E27FC236}">
                <a16:creationId xmlns:a16="http://schemas.microsoft.com/office/drawing/2014/main" id="{0A20739F-B2E1-4A0F-9B8A-CC120E12FFDA}"/>
              </a:ext>
            </a:extLst>
          </p:cNvPr>
          <p:cNvSpPr>
            <a:spLocks noGrp="1"/>
          </p:cNvSpPr>
          <p:nvPr>
            <p:ph type="subTitle" idx="1"/>
          </p:nvPr>
        </p:nvSpPr>
        <p:spPr>
          <a:xfrm>
            <a:off x="5291667" y="4479369"/>
            <a:ext cx="5370237" cy="1189912"/>
          </a:xfrm>
        </p:spPr>
        <p:txBody>
          <a:bodyPr>
            <a:normAutofit/>
          </a:bodyPr>
          <a:lstStyle/>
          <a:p>
            <a:pPr algn="l"/>
            <a:r>
              <a:rPr lang="en-US" dirty="0"/>
              <a:t>Capital Transits Operational Story</a:t>
            </a:r>
          </a:p>
        </p:txBody>
      </p:sp>
      <p:pic>
        <p:nvPicPr>
          <p:cNvPr id="98" name="Picture 3" descr="Conceptual wave design with blue gradient color">
            <a:extLst>
              <a:ext uri="{FF2B5EF4-FFF2-40B4-BE49-F238E27FC236}">
                <a16:creationId xmlns:a16="http://schemas.microsoft.com/office/drawing/2014/main" id="{35DB5C6D-C62B-4796-88D3-3BC97BDE2351}"/>
              </a:ext>
            </a:extLst>
          </p:cNvPr>
          <p:cNvPicPr>
            <a:picLocks noChangeAspect="1"/>
          </p:cNvPicPr>
          <p:nvPr/>
        </p:nvPicPr>
        <p:blipFill rotWithShape="1">
          <a:blip r:embed="rId2"/>
          <a:srcRect l="20260" r="35060" b="-2"/>
          <a:stretch/>
        </p:blipFill>
        <p:spPr>
          <a:xfrm>
            <a:off x="762000" y="762000"/>
            <a:ext cx="3890923" cy="5334000"/>
          </a:xfrm>
          <a:prstGeom prst="rect">
            <a:avLst/>
          </a:prstGeom>
        </p:spPr>
      </p:pic>
    </p:spTree>
    <p:extLst>
      <p:ext uri="{BB962C8B-B14F-4D97-AF65-F5344CB8AC3E}">
        <p14:creationId xmlns:p14="http://schemas.microsoft.com/office/powerpoint/2010/main" val="1981170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635E9-E7E6-4BD2-B657-41290901E487}"/>
              </a:ext>
            </a:extLst>
          </p:cNvPr>
          <p:cNvSpPr>
            <a:spLocks noGrp="1"/>
          </p:cNvSpPr>
          <p:nvPr>
            <p:ph type="title"/>
          </p:nvPr>
        </p:nvSpPr>
        <p:spPr/>
        <p:txBody>
          <a:bodyPr/>
          <a:lstStyle/>
          <a:p>
            <a:r>
              <a:rPr lang="en-US" dirty="0"/>
              <a:t>Early Impacts</a:t>
            </a:r>
          </a:p>
        </p:txBody>
      </p:sp>
      <p:sp>
        <p:nvSpPr>
          <p:cNvPr id="3" name="Content Placeholder 2">
            <a:extLst>
              <a:ext uri="{FF2B5EF4-FFF2-40B4-BE49-F238E27FC236}">
                <a16:creationId xmlns:a16="http://schemas.microsoft.com/office/drawing/2014/main" id="{9CFC7F65-849F-42B7-B66E-1E0AF4C6FABF}"/>
              </a:ext>
            </a:extLst>
          </p:cNvPr>
          <p:cNvSpPr>
            <a:spLocks noGrp="1"/>
          </p:cNvSpPr>
          <p:nvPr>
            <p:ph idx="1"/>
          </p:nvPr>
        </p:nvSpPr>
        <p:spPr>
          <a:xfrm>
            <a:off x="1517904" y="2212848"/>
            <a:ext cx="9144000" cy="4473178"/>
          </a:xfrm>
        </p:spPr>
        <p:txBody>
          <a:bodyPr>
            <a:normAutofit/>
          </a:bodyPr>
          <a:lstStyle/>
          <a:p>
            <a:pPr>
              <a:buFont typeface="Wingdings" panose="05000000000000000000" pitchFamily="2" charset="2"/>
              <a:buChar char="Ø"/>
            </a:pPr>
            <a:r>
              <a:rPr lang="en-US" dirty="0"/>
              <a:t>Pre COVID:</a:t>
            </a:r>
          </a:p>
          <a:p>
            <a:pPr lvl="1">
              <a:buFont typeface="Wingdings" panose="05000000000000000000" pitchFamily="2" charset="2"/>
              <a:buChar char="§"/>
            </a:pPr>
            <a:r>
              <a:rPr lang="en-US" dirty="0"/>
              <a:t>Wait and See</a:t>
            </a:r>
          </a:p>
          <a:p>
            <a:pPr lvl="1">
              <a:buFont typeface="Wingdings" panose="05000000000000000000" pitchFamily="2" charset="2"/>
              <a:buChar char="§"/>
            </a:pPr>
            <a:r>
              <a:rPr lang="en-US" dirty="0"/>
              <a:t>Lack of information leading to speculation</a:t>
            </a:r>
          </a:p>
          <a:p>
            <a:pPr lvl="1">
              <a:buFont typeface="Wingdings" panose="05000000000000000000" pitchFamily="2" charset="2"/>
              <a:buChar char="§"/>
            </a:pPr>
            <a:r>
              <a:rPr lang="en-US" dirty="0"/>
              <a:t>Lack of planning for how to respond</a:t>
            </a:r>
          </a:p>
          <a:p>
            <a:pPr lvl="1">
              <a:buFont typeface="Wingdings" panose="05000000000000000000" pitchFamily="2" charset="2"/>
              <a:buChar char="§"/>
            </a:pPr>
            <a:r>
              <a:rPr lang="en-US" dirty="0"/>
              <a:t>Lack of PPE and other resources</a:t>
            </a:r>
          </a:p>
          <a:p>
            <a:pPr lvl="1">
              <a:buFont typeface="Wingdings" panose="05000000000000000000" pitchFamily="2" charset="2"/>
              <a:buChar char="§"/>
            </a:pPr>
            <a:r>
              <a:rPr lang="en-US" dirty="0"/>
              <a:t>Lack of communication </a:t>
            </a:r>
          </a:p>
          <a:p>
            <a:pPr>
              <a:buFont typeface="Wingdings" panose="05000000000000000000" pitchFamily="2" charset="2"/>
              <a:buChar char="Ø"/>
            </a:pPr>
            <a:endParaRPr lang="en-US" dirty="0"/>
          </a:p>
        </p:txBody>
      </p:sp>
    </p:spTree>
    <p:extLst>
      <p:ext uri="{BB962C8B-B14F-4D97-AF65-F5344CB8AC3E}">
        <p14:creationId xmlns:p14="http://schemas.microsoft.com/office/powerpoint/2010/main" val="2875109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635E9-E7E6-4BD2-B657-41290901E487}"/>
              </a:ext>
            </a:extLst>
          </p:cNvPr>
          <p:cNvSpPr>
            <a:spLocks noGrp="1"/>
          </p:cNvSpPr>
          <p:nvPr>
            <p:ph type="title"/>
          </p:nvPr>
        </p:nvSpPr>
        <p:spPr/>
        <p:txBody>
          <a:bodyPr/>
          <a:lstStyle/>
          <a:p>
            <a:r>
              <a:rPr lang="en-US" dirty="0"/>
              <a:t>What was Important </a:t>
            </a:r>
          </a:p>
        </p:txBody>
      </p:sp>
      <p:sp>
        <p:nvSpPr>
          <p:cNvPr id="3" name="Content Placeholder 2">
            <a:extLst>
              <a:ext uri="{FF2B5EF4-FFF2-40B4-BE49-F238E27FC236}">
                <a16:creationId xmlns:a16="http://schemas.microsoft.com/office/drawing/2014/main" id="{9CFC7F65-849F-42B7-B66E-1E0AF4C6FABF}"/>
              </a:ext>
            </a:extLst>
          </p:cNvPr>
          <p:cNvSpPr>
            <a:spLocks noGrp="1"/>
          </p:cNvSpPr>
          <p:nvPr>
            <p:ph idx="1"/>
          </p:nvPr>
        </p:nvSpPr>
        <p:spPr/>
        <p:txBody>
          <a:bodyPr>
            <a:normAutofit/>
          </a:bodyPr>
          <a:lstStyle/>
          <a:p>
            <a:pPr>
              <a:buFont typeface="Wingdings" panose="05000000000000000000" pitchFamily="2" charset="2"/>
              <a:buChar char="Ø"/>
            </a:pPr>
            <a:r>
              <a:rPr lang="en-US" dirty="0"/>
              <a:t>Keeping transit staff safe and healthy – STAY HOME IF SICK !!! </a:t>
            </a:r>
          </a:p>
          <a:p>
            <a:pPr>
              <a:buFont typeface="Wingdings" panose="05000000000000000000" pitchFamily="2" charset="2"/>
              <a:buChar char="Ø"/>
            </a:pPr>
            <a:r>
              <a:rPr lang="en-US" dirty="0"/>
              <a:t>Getting medically restricted staff back and providing a safe work environment to do so. </a:t>
            </a:r>
          </a:p>
          <a:p>
            <a:pPr>
              <a:buFont typeface="Wingdings" panose="05000000000000000000" pitchFamily="2" charset="2"/>
              <a:buChar char="Ø"/>
            </a:pPr>
            <a:r>
              <a:rPr lang="en-US" dirty="0"/>
              <a:t>Keeping what services we could up and running with primary focus on Paratransit and elderly populations. </a:t>
            </a:r>
          </a:p>
        </p:txBody>
      </p:sp>
    </p:spTree>
    <p:extLst>
      <p:ext uri="{BB962C8B-B14F-4D97-AF65-F5344CB8AC3E}">
        <p14:creationId xmlns:p14="http://schemas.microsoft.com/office/powerpoint/2010/main" val="832043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EA4CF-DB83-4C03-98BB-3819DD9B6ADD}"/>
              </a:ext>
            </a:extLst>
          </p:cNvPr>
          <p:cNvSpPr>
            <a:spLocks noGrp="1"/>
          </p:cNvSpPr>
          <p:nvPr>
            <p:ph type="title"/>
          </p:nvPr>
        </p:nvSpPr>
        <p:spPr/>
        <p:txBody>
          <a:bodyPr/>
          <a:lstStyle/>
          <a:p>
            <a:r>
              <a:rPr lang="en-US" dirty="0"/>
              <a:t>Current Impacts</a:t>
            </a:r>
          </a:p>
        </p:txBody>
      </p:sp>
      <p:sp>
        <p:nvSpPr>
          <p:cNvPr id="3" name="Content Placeholder 2">
            <a:extLst>
              <a:ext uri="{FF2B5EF4-FFF2-40B4-BE49-F238E27FC236}">
                <a16:creationId xmlns:a16="http://schemas.microsoft.com/office/drawing/2014/main" id="{C6D9A567-459F-4BC2-8FD2-1FB2EAD04843}"/>
              </a:ext>
            </a:extLst>
          </p:cNvPr>
          <p:cNvSpPr>
            <a:spLocks noGrp="1"/>
          </p:cNvSpPr>
          <p:nvPr>
            <p:ph idx="1"/>
          </p:nvPr>
        </p:nvSpPr>
        <p:spPr/>
        <p:txBody>
          <a:bodyPr>
            <a:normAutofit fontScale="77500" lnSpcReduction="20000"/>
          </a:bodyPr>
          <a:lstStyle/>
          <a:p>
            <a:pPr>
              <a:buFont typeface="Wingdings" panose="05000000000000000000" pitchFamily="2" charset="2"/>
              <a:buChar char="Ø"/>
            </a:pPr>
            <a:r>
              <a:rPr lang="en-US" dirty="0"/>
              <a:t>Slow recovery in ridership, but it is getting better.</a:t>
            </a:r>
          </a:p>
          <a:p>
            <a:pPr>
              <a:buFont typeface="Wingdings" panose="05000000000000000000" pitchFamily="2" charset="2"/>
              <a:buChar char="Ø"/>
            </a:pPr>
            <a:r>
              <a:rPr lang="en-US" dirty="0"/>
              <a:t>Some things that have changed in our operation will remain in place such as deep cleaning of bus’s daily. </a:t>
            </a:r>
          </a:p>
          <a:p>
            <a:pPr>
              <a:buFont typeface="Wingdings" panose="05000000000000000000" pitchFamily="2" charset="2"/>
              <a:buChar char="Ø"/>
            </a:pPr>
            <a:r>
              <a:rPr lang="en-US" dirty="0"/>
              <a:t>No restrictions on capacity however, City is monitoring potential to roll back under the developed practices to assure integrity of services. </a:t>
            </a:r>
          </a:p>
          <a:p>
            <a:pPr>
              <a:buFont typeface="Wingdings" panose="05000000000000000000" pitchFamily="2" charset="2"/>
              <a:buChar char="Ø"/>
            </a:pPr>
            <a:r>
              <a:rPr lang="en-US" dirty="0"/>
              <a:t>Masks compliance to passengers, they can get mean about compliance.</a:t>
            </a:r>
          </a:p>
          <a:p>
            <a:pPr>
              <a:buFont typeface="Wingdings" panose="05000000000000000000" pitchFamily="2" charset="2"/>
              <a:buChar char="Ø"/>
            </a:pPr>
            <a:r>
              <a:rPr lang="en-US" dirty="0"/>
              <a:t>Transit operators were identified as “</a:t>
            </a:r>
            <a:r>
              <a:rPr lang="en-US" dirty="0" err="1"/>
              <a:t>Essentail</a:t>
            </a:r>
            <a:r>
              <a:rPr lang="en-US" dirty="0"/>
              <a:t>” many still feel under appreciated for their efforts.   </a:t>
            </a:r>
          </a:p>
        </p:txBody>
      </p:sp>
    </p:spTree>
    <p:extLst>
      <p:ext uri="{BB962C8B-B14F-4D97-AF65-F5344CB8AC3E}">
        <p14:creationId xmlns:p14="http://schemas.microsoft.com/office/powerpoint/2010/main" val="42818494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EA4CF-DB83-4C03-98BB-3819DD9B6ADD}"/>
              </a:ext>
            </a:extLst>
          </p:cNvPr>
          <p:cNvSpPr>
            <a:spLocks noGrp="1"/>
          </p:cNvSpPr>
          <p:nvPr>
            <p:ph type="title"/>
          </p:nvPr>
        </p:nvSpPr>
        <p:spPr/>
        <p:txBody>
          <a:bodyPr/>
          <a:lstStyle/>
          <a:p>
            <a:r>
              <a:rPr lang="en-US" dirty="0"/>
              <a:t>What is Important </a:t>
            </a:r>
          </a:p>
        </p:txBody>
      </p:sp>
      <p:sp>
        <p:nvSpPr>
          <p:cNvPr id="3" name="Content Placeholder 2">
            <a:extLst>
              <a:ext uri="{FF2B5EF4-FFF2-40B4-BE49-F238E27FC236}">
                <a16:creationId xmlns:a16="http://schemas.microsoft.com/office/drawing/2014/main" id="{C6D9A567-459F-4BC2-8FD2-1FB2EAD04843}"/>
              </a:ext>
            </a:extLst>
          </p:cNvPr>
          <p:cNvSpPr>
            <a:spLocks noGrp="1"/>
          </p:cNvSpPr>
          <p:nvPr>
            <p:ph idx="1"/>
          </p:nvPr>
        </p:nvSpPr>
        <p:spPr/>
        <p:txBody>
          <a:bodyPr/>
          <a:lstStyle/>
          <a:p>
            <a:r>
              <a:rPr lang="en-US" dirty="0"/>
              <a:t>Keeping Staff Safe and Healthy</a:t>
            </a:r>
          </a:p>
          <a:p>
            <a:r>
              <a:rPr lang="en-US" dirty="0"/>
              <a:t>Keeping passengers Safe and Healthy</a:t>
            </a:r>
          </a:p>
          <a:p>
            <a:r>
              <a:rPr lang="en-US" dirty="0"/>
              <a:t>Keeping all services up and running as they are now. </a:t>
            </a:r>
          </a:p>
          <a:p>
            <a:r>
              <a:rPr lang="en-US" dirty="0"/>
              <a:t>Exploring options for operational services such as a universal access shared/demand response operation. </a:t>
            </a:r>
          </a:p>
        </p:txBody>
      </p:sp>
    </p:spTree>
    <p:extLst>
      <p:ext uri="{BB962C8B-B14F-4D97-AF65-F5344CB8AC3E}">
        <p14:creationId xmlns:p14="http://schemas.microsoft.com/office/powerpoint/2010/main" val="776900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EA4CF-DB83-4C03-98BB-3819DD9B6ADD}"/>
              </a:ext>
            </a:extLst>
          </p:cNvPr>
          <p:cNvSpPr>
            <a:spLocks noGrp="1"/>
          </p:cNvSpPr>
          <p:nvPr>
            <p:ph type="title"/>
          </p:nvPr>
        </p:nvSpPr>
        <p:spPr>
          <a:xfrm>
            <a:off x="1517904" y="1073288"/>
            <a:ext cx="9144000" cy="1344168"/>
          </a:xfrm>
        </p:spPr>
        <p:txBody>
          <a:bodyPr/>
          <a:lstStyle/>
          <a:p>
            <a:r>
              <a:rPr lang="en-US" dirty="0"/>
              <a:t>Early Actions and Efforts</a:t>
            </a:r>
          </a:p>
        </p:txBody>
      </p:sp>
      <p:sp>
        <p:nvSpPr>
          <p:cNvPr id="3" name="Content Placeholder 2">
            <a:extLst>
              <a:ext uri="{FF2B5EF4-FFF2-40B4-BE49-F238E27FC236}">
                <a16:creationId xmlns:a16="http://schemas.microsoft.com/office/drawing/2014/main" id="{C6D9A567-459F-4BC2-8FD2-1FB2EAD04843}"/>
              </a:ext>
            </a:extLst>
          </p:cNvPr>
          <p:cNvSpPr>
            <a:spLocks noGrp="1"/>
          </p:cNvSpPr>
          <p:nvPr>
            <p:ph idx="1"/>
          </p:nvPr>
        </p:nvSpPr>
        <p:spPr>
          <a:xfrm>
            <a:off x="1517904" y="1745372"/>
            <a:ext cx="9144000" cy="4435680"/>
          </a:xfrm>
        </p:spPr>
        <p:txBody>
          <a:bodyPr>
            <a:normAutofit fontScale="92500" lnSpcReduction="20000"/>
          </a:bodyPr>
          <a:lstStyle/>
          <a:p>
            <a:pPr>
              <a:buFont typeface="Wingdings" panose="05000000000000000000" pitchFamily="2" charset="2"/>
              <a:buChar char="Ø"/>
            </a:pPr>
            <a:r>
              <a:rPr lang="en-US" dirty="0"/>
              <a:t>1</a:t>
            </a:r>
            <a:r>
              <a:rPr lang="en-US" baseline="30000" dirty="0"/>
              <a:t>st</a:t>
            </a:r>
            <a:r>
              <a:rPr lang="en-US" dirty="0"/>
              <a:t> COVID case in Helena</a:t>
            </a:r>
          </a:p>
          <a:p>
            <a:pPr lvl="1">
              <a:buFont typeface="Wingdings" panose="05000000000000000000" pitchFamily="2" charset="2"/>
              <a:buChar char="§"/>
            </a:pPr>
            <a:r>
              <a:rPr lang="en-US" dirty="0"/>
              <a:t>Driver Panic – 8 drivers and 1 dispatcher sent home under medical orders within 6 hours, leaving (6 drivers available to operate system. </a:t>
            </a:r>
          </a:p>
          <a:p>
            <a:pPr lvl="1">
              <a:buFont typeface="Wingdings" panose="05000000000000000000" pitchFamily="2" charset="2"/>
              <a:buChar char="§"/>
            </a:pPr>
            <a:r>
              <a:rPr lang="en-US" dirty="0"/>
              <a:t>Lobby closed to all passenger traffic</a:t>
            </a:r>
          </a:p>
          <a:p>
            <a:pPr lvl="1">
              <a:buFont typeface="Wingdings" panose="05000000000000000000" pitchFamily="2" charset="2"/>
              <a:buChar char="§"/>
            </a:pPr>
            <a:r>
              <a:rPr lang="en-US" dirty="0"/>
              <a:t>Fixed routes shutdown</a:t>
            </a:r>
          </a:p>
          <a:p>
            <a:pPr lvl="1">
              <a:buFont typeface="Wingdings" panose="05000000000000000000" pitchFamily="2" charset="2"/>
              <a:buChar char="§"/>
            </a:pPr>
            <a:r>
              <a:rPr lang="en-US" dirty="0"/>
              <a:t>Operational plan developed (our response).</a:t>
            </a:r>
          </a:p>
          <a:p>
            <a:pPr lvl="1">
              <a:buFont typeface="Wingdings" panose="05000000000000000000" pitchFamily="2" charset="2"/>
              <a:buChar char="§"/>
            </a:pPr>
            <a:r>
              <a:rPr lang="en-US" dirty="0"/>
              <a:t>Daily safety briefings to remind staff current emergency and any changes to City Administrative order. </a:t>
            </a:r>
          </a:p>
          <a:p>
            <a:pPr lvl="1">
              <a:buFont typeface="Wingdings" panose="05000000000000000000" pitchFamily="2" charset="2"/>
              <a:buChar char="§"/>
            </a:pPr>
            <a:r>
              <a:rPr lang="en-US" dirty="0"/>
              <a:t>Daily health screening for staff and of all passengers accessing services. </a:t>
            </a:r>
          </a:p>
          <a:p>
            <a:pPr lvl="1">
              <a:buFont typeface="Wingdings" panose="05000000000000000000" pitchFamily="2" charset="2"/>
              <a:buChar char="§"/>
            </a:pPr>
            <a:r>
              <a:rPr lang="en-US" dirty="0"/>
              <a:t>Eliminated subscription and reoccurring rides, only allowed for day before scheduling due to the potential sudden change in health status. </a:t>
            </a:r>
          </a:p>
          <a:p>
            <a:pPr lvl="1">
              <a:buFont typeface="Wingdings" panose="05000000000000000000" pitchFamily="2" charset="2"/>
              <a:buChar char="§"/>
            </a:pPr>
            <a:r>
              <a:rPr lang="en-US" dirty="0"/>
              <a:t>Educated public that bus’s were not emergency medical transports. </a:t>
            </a:r>
          </a:p>
          <a:p>
            <a:pPr lvl="1">
              <a:buFont typeface="Wingdings" panose="05000000000000000000" pitchFamily="2" charset="2"/>
              <a:buChar char="§"/>
            </a:pPr>
            <a:r>
              <a:rPr lang="en-US" dirty="0"/>
              <a:t>Limited capacity of bus’s to assure social distancing and driver safety. </a:t>
            </a:r>
          </a:p>
          <a:p>
            <a:pPr lvl="1">
              <a:buFont typeface="Wingdings" panose="05000000000000000000" pitchFamily="2" charset="2"/>
              <a:buChar char="§"/>
            </a:pPr>
            <a:endParaRPr lang="en-US" dirty="0"/>
          </a:p>
        </p:txBody>
      </p:sp>
    </p:spTree>
    <p:extLst>
      <p:ext uri="{BB962C8B-B14F-4D97-AF65-F5344CB8AC3E}">
        <p14:creationId xmlns:p14="http://schemas.microsoft.com/office/powerpoint/2010/main" val="1147834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EA4CF-DB83-4C03-98BB-3819DD9B6ADD}"/>
              </a:ext>
            </a:extLst>
          </p:cNvPr>
          <p:cNvSpPr>
            <a:spLocks noGrp="1"/>
          </p:cNvSpPr>
          <p:nvPr>
            <p:ph type="title"/>
          </p:nvPr>
        </p:nvSpPr>
        <p:spPr/>
        <p:txBody>
          <a:bodyPr/>
          <a:lstStyle/>
          <a:p>
            <a:r>
              <a:rPr lang="en-US" dirty="0"/>
              <a:t>Current Actions and Efforts</a:t>
            </a:r>
          </a:p>
        </p:txBody>
      </p:sp>
      <p:sp>
        <p:nvSpPr>
          <p:cNvPr id="3" name="Content Placeholder 2">
            <a:extLst>
              <a:ext uri="{FF2B5EF4-FFF2-40B4-BE49-F238E27FC236}">
                <a16:creationId xmlns:a16="http://schemas.microsoft.com/office/drawing/2014/main" id="{C6D9A567-459F-4BC2-8FD2-1FB2EAD04843}"/>
              </a:ext>
            </a:extLst>
          </p:cNvPr>
          <p:cNvSpPr>
            <a:spLocks noGrp="1"/>
          </p:cNvSpPr>
          <p:nvPr>
            <p:ph idx="1"/>
          </p:nvPr>
        </p:nvSpPr>
        <p:spPr>
          <a:xfrm>
            <a:off x="1517904" y="2432305"/>
            <a:ext cx="9144000" cy="3127248"/>
          </a:xfrm>
        </p:spPr>
        <p:txBody>
          <a:bodyPr>
            <a:normAutofit fontScale="70000" lnSpcReduction="20000"/>
          </a:bodyPr>
          <a:lstStyle/>
          <a:p>
            <a:pPr lvl="1">
              <a:buFont typeface="Wingdings" panose="05000000000000000000" pitchFamily="2" charset="2"/>
              <a:buChar char="§"/>
            </a:pPr>
            <a:r>
              <a:rPr lang="en-US" dirty="0"/>
              <a:t>Maintain safe working environment and healthy Staff. </a:t>
            </a:r>
          </a:p>
          <a:p>
            <a:pPr lvl="4">
              <a:buFont typeface="Wingdings" panose="05000000000000000000" pitchFamily="2" charset="2"/>
              <a:buChar char="v"/>
            </a:pPr>
            <a:r>
              <a:rPr lang="en-US" dirty="0"/>
              <a:t>We have not had a single case of COVID-19 from driver to driver, passenger to driver at this time, and we feel it is only because of the measures developed and implemented early on that assured their health and safety would be protected.    </a:t>
            </a:r>
          </a:p>
          <a:p>
            <a:pPr lvl="1">
              <a:buFont typeface="Wingdings" panose="05000000000000000000" pitchFamily="2" charset="2"/>
              <a:buChar char="§"/>
            </a:pPr>
            <a:r>
              <a:rPr lang="en-US" dirty="0"/>
              <a:t>All services in operation </a:t>
            </a:r>
          </a:p>
          <a:p>
            <a:pPr lvl="1">
              <a:buFont typeface="Wingdings" panose="05000000000000000000" pitchFamily="2" charset="2"/>
              <a:buChar char="§"/>
            </a:pPr>
            <a:r>
              <a:rPr lang="en-US" dirty="0"/>
              <a:t>Operational plan developed and ready to use when needed. </a:t>
            </a:r>
          </a:p>
          <a:p>
            <a:pPr lvl="1">
              <a:buFont typeface="Wingdings" panose="05000000000000000000" pitchFamily="2" charset="2"/>
              <a:buChar char="§"/>
            </a:pPr>
            <a:r>
              <a:rPr lang="en-US" dirty="0"/>
              <a:t>Daily safety briefings to remind staff current emergency and any changes to City Administrative order. </a:t>
            </a:r>
          </a:p>
          <a:p>
            <a:pPr lvl="1">
              <a:buFont typeface="Wingdings" panose="05000000000000000000" pitchFamily="2" charset="2"/>
              <a:buChar char="§"/>
            </a:pPr>
            <a:r>
              <a:rPr lang="en-US" dirty="0"/>
              <a:t>Masks are required to be worn by drivers and passengers on bus’s. </a:t>
            </a:r>
          </a:p>
          <a:p>
            <a:pPr lvl="1">
              <a:buFont typeface="Wingdings" panose="05000000000000000000" pitchFamily="2" charset="2"/>
              <a:buChar char="§"/>
            </a:pPr>
            <a:r>
              <a:rPr lang="en-US" dirty="0"/>
              <a:t>Continue to only  allow for day before scheduling due to the potential sudden change in health status. </a:t>
            </a:r>
          </a:p>
          <a:p>
            <a:pPr lvl="1">
              <a:buFont typeface="Wingdings" panose="05000000000000000000" pitchFamily="2" charset="2"/>
              <a:buChar char="§"/>
            </a:pPr>
            <a:r>
              <a:rPr lang="en-US" dirty="0"/>
              <a:t>Always educating the public of safety measures such as bus’s are not emergency medical transports. </a:t>
            </a:r>
          </a:p>
          <a:p>
            <a:pPr lvl="1">
              <a:buFont typeface="Wingdings" panose="05000000000000000000" pitchFamily="2" charset="2"/>
              <a:buChar char="§"/>
            </a:pPr>
            <a:r>
              <a:rPr lang="en-US" dirty="0"/>
              <a:t>Looking to a future where Normal means normal once again.  </a:t>
            </a:r>
          </a:p>
          <a:p>
            <a:endParaRPr lang="en-US" dirty="0"/>
          </a:p>
        </p:txBody>
      </p:sp>
    </p:spTree>
    <p:extLst>
      <p:ext uri="{BB962C8B-B14F-4D97-AF65-F5344CB8AC3E}">
        <p14:creationId xmlns:p14="http://schemas.microsoft.com/office/powerpoint/2010/main" val="2611603974"/>
      </p:ext>
    </p:extLst>
  </p:cSld>
  <p:clrMapOvr>
    <a:masterClrMapping/>
  </p:clrMapOvr>
</p:sld>
</file>

<file path=ppt/theme/theme1.xml><?xml version="1.0" encoding="utf-8"?>
<a:theme xmlns:a="http://schemas.openxmlformats.org/drawingml/2006/main" name="PrismaticVTI">
  <a:themeElements>
    <a:clrScheme name="Prismatic">
      <a:dk1>
        <a:sysClr val="windowText" lastClr="000000"/>
      </a:dk1>
      <a:lt1>
        <a:sysClr val="window" lastClr="FFFFFF"/>
      </a:lt1>
      <a:dk2>
        <a:srgbClr val="131523"/>
      </a:dk2>
      <a:lt2>
        <a:srgbClr val="E7E6E6"/>
      </a:lt2>
      <a:accent1>
        <a:srgbClr val="42B3BD"/>
      </a:accent1>
      <a:accent2>
        <a:srgbClr val="51B851"/>
      </a:accent2>
      <a:accent3>
        <a:srgbClr val="B5A603"/>
      </a:accent3>
      <a:accent4>
        <a:srgbClr val="F58505"/>
      </a:accent4>
      <a:accent5>
        <a:srgbClr val="FA2481"/>
      </a:accent5>
      <a:accent6>
        <a:srgbClr val="9CA2AB"/>
      </a:accent6>
      <a:hlink>
        <a:srgbClr val="FA2481"/>
      </a:hlink>
      <a:folHlink>
        <a:srgbClr val="57618E"/>
      </a:folHlink>
    </a:clrScheme>
    <a:fontScheme name="Custom 166">
      <a:majorFont>
        <a:latin typeface="Aharon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ismaticVTI" id="{DA44D624-A564-4DE8-8446-0CD5C485C979}" vid="{8B2B1550-B69C-4156-BAEC-B2E559F94BDB}"/>
    </a:ext>
  </a:extLst>
</a:theme>
</file>

<file path=docProps/app.xml><?xml version="1.0" encoding="utf-8"?>
<Properties xmlns="http://schemas.openxmlformats.org/officeDocument/2006/extended-properties" xmlns:vt="http://schemas.openxmlformats.org/officeDocument/2006/docPropsVTypes">
  <TotalTime>154</TotalTime>
  <Words>481</Words>
  <Application>Microsoft Office PowerPoint</Application>
  <PresentationFormat>Widescreen</PresentationFormat>
  <Paragraphs>45</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Aharoni</vt:lpstr>
      <vt:lpstr>Arial</vt:lpstr>
      <vt:lpstr>Avenir Next LT Pro</vt:lpstr>
      <vt:lpstr>Wingdings</vt:lpstr>
      <vt:lpstr>PrismaticVTI</vt:lpstr>
      <vt:lpstr>COVID 19, The Silent Passenger</vt:lpstr>
      <vt:lpstr>Early Impacts</vt:lpstr>
      <vt:lpstr>What was Important </vt:lpstr>
      <vt:lpstr>Current Impacts</vt:lpstr>
      <vt:lpstr>What is Important </vt:lpstr>
      <vt:lpstr>Early Actions and Efforts</vt:lpstr>
      <vt:lpstr>Current Actions and Efforts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 19, The Unseen  Passenger</dc:title>
  <dc:creator>Elroy Golemon</dc:creator>
  <cp:lastModifiedBy>Sheridan, Barb</cp:lastModifiedBy>
  <cp:revision>2</cp:revision>
  <dcterms:created xsi:type="dcterms:W3CDTF">2021-09-22T15:14:32Z</dcterms:created>
  <dcterms:modified xsi:type="dcterms:W3CDTF">2021-09-27T20:34:19Z</dcterms:modified>
</cp:coreProperties>
</file>